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0" r:id="rId3"/>
    <p:sldId id="272" r:id="rId4"/>
    <p:sldId id="274" r:id="rId5"/>
    <p:sldId id="267" r:id="rId6"/>
    <p:sldId id="263" r:id="rId7"/>
    <p:sldId id="265" r:id="rId8"/>
    <p:sldId id="266" r:id="rId9"/>
    <p:sldId id="260" r:id="rId10"/>
    <p:sldId id="275" r:id="rId11"/>
    <p:sldId id="276" r:id="rId12"/>
    <p:sldId id="262" r:id="rId13"/>
    <p:sldId id="277" r:id="rId14"/>
    <p:sldId id="261" r:id="rId15"/>
    <p:sldId id="273" r:id="rId16"/>
    <p:sldId id="269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728" autoAdjust="0"/>
  </p:normalViewPr>
  <p:slideViewPr>
    <p:cSldViewPr>
      <p:cViewPr varScale="1">
        <p:scale>
          <a:sx n="64" d="100"/>
          <a:sy n="64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23165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3314" name="Picture 2" descr="https://arhivurokov.ru/multiurok/html/2017/02/28/s_58b5b553c5c96/576047_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Проверь!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6000" i="1" dirty="0" smtClean="0"/>
              <a:t>К</a:t>
            </a:r>
            <a:r>
              <a:rPr lang="ru-RU" sz="6000" i="1" dirty="0" smtClean="0">
                <a:solidFill>
                  <a:srgbClr val="FF0000"/>
                </a:solidFill>
              </a:rPr>
              <a:t>а</a:t>
            </a:r>
            <a:r>
              <a:rPr lang="ru-RU" sz="6000" i="1" dirty="0" smtClean="0"/>
              <a:t>р</a:t>
            </a:r>
            <a:r>
              <a:rPr lang="ru-RU" sz="6000" i="1" dirty="0" smtClean="0">
                <a:solidFill>
                  <a:srgbClr val="FF0000"/>
                </a:solidFill>
              </a:rPr>
              <a:t>а</a:t>
            </a:r>
            <a:r>
              <a:rPr lang="ru-RU" sz="6000" i="1" dirty="0" smtClean="0"/>
              <a:t>ндаш,  к</a:t>
            </a:r>
            <a:r>
              <a:rPr lang="ru-RU" sz="6000" i="1" dirty="0" smtClean="0">
                <a:solidFill>
                  <a:srgbClr val="FF0000"/>
                </a:solidFill>
              </a:rPr>
              <a:t>а</a:t>
            </a:r>
            <a:r>
              <a:rPr lang="ru-RU" sz="6000" i="1" dirty="0" smtClean="0"/>
              <a:t>пуста, п</a:t>
            </a:r>
            <a:r>
              <a:rPr lang="ru-RU" sz="6000" i="1" dirty="0" smtClean="0">
                <a:solidFill>
                  <a:srgbClr val="FF0000"/>
                </a:solidFill>
              </a:rPr>
              <a:t>а</a:t>
            </a:r>
            <a:r>
              <a:rPr lang="ru-RU" sz="6000" i="1" dirty="0" smtClean="0"/>
              <a:t>льто, с</a:t>
            </a:r>
            <a:r>
              <a:rPr lang="ru-RU" sz="6000" i="1" dirty="0" smtClean="0">
                <a:solidFill>
                  <a:srgbClr val="FF0000"/>
                </a:solidFill>
              </a:rPr>
              <a:t>о</a:t>
            </a:r>
            <a:r>
              <a:rPr lang="ru-RU" sz="6000" i="1" dirty="0" smtClean="0"/>
              <a:t>бака, к</a:t>
            </a:r>
            <a:r>
              <a:rPr lang="ru-RU" sz="6000" i="1" dirty="0" smtClean="0">
                <a:solidFill>
                  <a:srgbClr val="FF0000"/>
                </a:solidFill>
              </a:rPr>
              <a:t>о</a:t>
            </a:r>
            <a:r>
              <a:rPr lang="ru-RU" sz="6000" i="1" dirty="0" smtClean="0"/>
              <a:t>ньки.</a:t>
            </a:r>
            <a:endParaRPr lang="ru-RU" sz="6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Проверь!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i="1" dirty="0" smtClean="0"/>
              <a:t>               </a:t>
            </a:r>
            <a:r>
              <a:rPr lang="ru-RU" sz="2400" i="1" dirty="0" smtClean="0"/>
              <a:t>что?                                           что?  </a:t>
            </a:r>
          </a:p>
          <a:p>
            <a:pPr>
              <a:buNone/>
            </a:pPr>
            <a:r>
              <a:rPr lang="ru-RU" sz="5400" i="1" dirty="0" smtClean="0"/>
              <a:t>К</a:t>
            </a:r>
            <a:r>
              <a:rPr lang="ru-RU" sz="5400" i="1" dirty="0" smtClean="0">
                <a:solidFill>
                  <a:srgbClr val="FF0000"/>
                </a:solidFill>
              </a:rPr>
              <a:t>а</a:t>
            </a:r>
            <a:r>
              <a:rPr lang="ru-RU" sz="5400" i="1" dirty="0" smtClean="0"/>
              <a:t>р</a:t>
            </a:r>
            <a:r>
              <a:rPr lang="ru-RU" sz="5400" i="1" dirty="0" smtClean="0">
                <a:solidFill>
                  <a:srgbClr val="FF0000"/>
                </a:solidFill>
              </a:rPr>
              <a:t>а</a:t>
            </a:r>
            <a:r>
              <a:rPr lang="ru-RU" sz="5400" i="1" dirty="0" smtClean="0"/>
              <a:t>ндаш,  к</a:t>
            </a:r>
            <a:r>
              <a:rPr lang="ru-RU" sz="5400" i="1" dirty="0" smtClean="0">
                <a:solidFill>
                  <a:srgbClr val="FF0000"/>
                </a:solidFill>
              </a:rPr>
              <a:t>а</a:t>
            </a:r>
            <a:r>
              <a:rPr lang="ru-RU" sz="5400" i="1" dirty="0" smtClean="0"/>
              <a:t>пуста, </a:t>
            </a:r>
          </a:p>
          <a:p>
            <a:pPr>
              <a:buNone/>
            </a:pPr>
            <a:r>
              <a:rPr lang="ru-RU" sz="2400" i="1" dirty="0" smtClean="0"/>
              <a:t>                                                                           </a:t>
            </a:r>
          </a:p>
          <a:p>
            <a:pPr>
              <a:buNone/>
            </a:pPr>
            <a:r>
              <a:rPr lang="ru-RU" sz="2400" i="1" dirty="0" smtClean="0"/>
              <a:t>        что?                                       ?                        что? </a:t>
            </a:r>
          </a:p>
          <a:p>
            <a:pPr>
              <a:buNone/>
            </a:pPr>
            <a:r>
              <a:rPr lang="ru-RU" sz="5400" i="1" dirty="0" smtClean="0"/>
              <a:t>п</a:t>
            </a:r>
            <a:r>
              <a:rPr lang="ru-RU" sz="5400" i="1" dirty="0" smtClean="0">
                <a:solidFill>
                  <a:srgbClr val="FF0000"/>
                </a:solidFill>
              </a:rPr>
              <a:t>а</a:t>
            </a:r>
            <a:r>
              <a:rPr lang="ru-RU" sz="5400" i="1" dirty="0" smtClean="0"/>
              <a:t>льто, с</a:t>
            </a:r>
            <a:r>
              <a:rPr lang="ru-RU" sz="5400" i="1" dirty="0" smtClean="0">
                <a:solidFill>
                  <a:srgbClr val="FF0000"/>
                </a:solidFill>
              </a:rPr>
              <a:t>о</a:t>
            </a:r>
            <a:r>
              <a:rPr lang="ru-RU" sz="5400" i="1" dirty="0" smtClean="0"/>
              <a:t>бака, к</a:t>
            </a:r>
            <a:r>
              <a:rPr lang="ru-RU" sz="5400" i="1" dirty="0" smtClean="0">
                <a:solidFill>
                  <a:srgbClr val="FF0000"/>
                </a:solidFill>
              </a:rPr>
              <a:t>о</a:t>
            </a:r>
            <a:r>
              <a:rPr lang="ru-RU" sz="5400" i="1" dirty="0" smtClean="0"/>
              <a:t>ньки.</a:t>
            </a:r>
            <a:endParaRPr lang="ru-RU" sz="5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?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xn--j1ahfl.xn--p1ai/data/images/u182476/t1513161549a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43116"/>
            <a:ext cx="585791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Физминутка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llustrators.ru/uploads/illustration/image/326852/main_326852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909660"/>
            <a:ext cx="5095896" cy="2948340"/>
          </a:xfrm>
          <a:prstGeom prst="rect">
            <a:avLst/>
          </a:prstGeom>
          <a:noFill/>
        </p:spPr>
      </p:pic>
      <p:pic>
        <p:nvPicPr>
          <p:cNvPr id="1028" name="Picture 4" descr="http://printonic.ru/uploads/images/2016/03/14/img_56e6609ce60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532156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Правила работы в парах - Ирина Сергеевна Епанчинце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Проверь!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1 группа.</a:t>
            </a:r>
          </a:p>
          <a:p>
            <a:pPr>
              <a:buNone/>
            </a:pPr>
            <a:r>
              <a:rPr lang="ru-RU" dirty="0" smtClean="0"/>
              <a:t>Белка  грызёт орешки.</a:t>
            </a:r>
          </a:p>
          <a:p>
            <a:pPr>
              <a:buNone/>
            </a:pPr>
            <a:r>
              <a:rPr lang="ru-RU" dirty="0" smtClean="0"/>
              <a:t>Бабушка варит кашу. (Мама варит кашу).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2 группа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dirty="0" smtClean="0"/>
              <a:t>Белка  грызёт орешки.</a:t>
            </a:r>
          </a:p>
          <a:p>
            <a:pPr>
              <a:buNone/>
            </a:pPr>
            <a:r>
              <a:rPr lang="ru-RU" dirty="0" smtClean="0"/>
              <a:t>Бабушка варит кашу.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3 группа.</a:t>
            </a:r>
          </a:p>
          <a:p>
            <a:pPr>
              <a:buNone/>
            </a:pPr>
            <a:r>
              <a:rPr lang="ru-RU" dirty="0" smtClean="0"/>
              <a:t>Белка грызёт орешки.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0d5f/0005b2ae-f0c61332/4/img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0891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sz="9600" smtClean="0">
                <a:solidFill>
                  <a:srgbClr val="FF0000"/>
                </a:solidFill>
              </a:rPr>
              <a:t>Молодцы</a:t>
            </a:r>
            <a:r>
              <a:rPr lang="ru-RU" sz="9600" dirty="0" smtClean="0">
                <a:solidFill>
                  <a:srgbClr val="FF0000"/>
                </a:solidFill>
              </a:rPr>
              <a:t>!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23165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3314" name="Picture 2" descr="https://arhivurokov.ru/multiurok/html/2017/02/28/s_58b5b553c5c96/576047_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24507" cy="414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ds03.infourok.ru/uploads/ex/133f/0002843e-023f5244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Найди «лишний» предм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Проверь!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1, 2 группа</a:t>
            </a:r>
          </a:p>
          <a:p>
            <a:pPr>
              <a:buNone/>
            </a:pPr>
            <a:r>
              <a:rPr lang="ru-RU" sz="4000" dirty="0" smtClean="0"/>
              <a:t>туфли                      клён</a:t>
            </a:r>
          </a:p>
          <a:p>
            <a:pPr>
              <a:buNone/>
            </a:pPr>
            <a:r>
              <a:rPr lang="ru-RU" sz="4000" dirty="0" smtClean="0"/>
              <a:t>ботинки                  сосна  </a:t>
            </a:r>
          </a:p>
          <a:p>
            <a:pPr>
              <a:buNone/>
            </a:pPr>
            <a:r>
              <a:rPr lang="ru-RU" sz="4000" dirty="0" smtClean="0"/>
              <a:t>сандалии               берёза</a:t>
            </a:r>
          </a:p>
          <a:p>
            <a:pPr>
              <a:buNone/>
            </a:pPr>
            <a:r>
              <a:rPr lang="ru-RU" sz="4000" dirty="0" smtClean="0"/>
              <a:t>(обувь)                   (деревья)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3 группа</a:t>
            </a:r>
          </a:p>
          <a:p>
            <a:pPr>
              <a:buNone/>
            </a:pPr>
            <a:r>
              <a:rPr lang="ru-RU" sz="4000" dirty="0" smtClean="0"/>
              <a:t>Туфли, ботинки, сандалии, сапоги</a:t>
            </a:r>
            <a:r>
              <a:rPr lang="ru-RU" dirty="0" smtClean="0"/>
              <a:t>.(обувь)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hello_html_m5a1d32f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42984"/>
            <a:ext cx="592935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006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hello_html_3dcab9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14290"/>
            <a:ext cx="9144001" cy="6338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ello_html_m630c8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462"/>
            <a:ext cx="6786610" cy="6815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ello_html_2d705cc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-214338"/>
            <a:ext cx="6472241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hello_html_7e6a850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750099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112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Проверь!</vt:lpstr>
      <vt:lpstr>Слайд 5</vt:lpstr>
      <vt:lpstr>Слайд 6</vt:lpstr>
      <vt:lpstr>Слайд 7</vt:lpstr>
      <vt:lpstr>Слайд 8</vt:lpstr>
      <vt:lpstr>Слайд 9</vt:lpstr>
      <vt:lpstr>Проверь!</vt:lpstr>
      <vt:lpstr>Проверь!</vt:lpstr>
      <vt:lpstr>?</vt:lpstr>
      <vt:lpstr>Физминутка</vt:lpstr>
      <vt:lpstr>Слайд 14</vt:lpstr>
      <vt:lpstr>Проверь!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30</cp:revision>
  <dcterms:created xsi:type="dcterms:W3CDTF">2018-10-24T09:56:26Z</dcterms:created>
  <dcterms:modified xsi:type="dcterms:W3CDTF">2018-10-28T01:28:33Z</dcterms:modified>
</cp:coreProperties>
</file>